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>
        <p:scale>
          <a:sx n="75" d="100"/>
          <a:sy n="75" d="100"/>
        </p:scale>
        <p:origin x="-306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D1E8E-14DA-4368-8935-F9AFB76187D2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2EA1F-E1C2-464C-AC54-ADAE016811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EDC-5AD4-4C36-9398-4B8C3FA76B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5FCAC-AA7B-4ADA-BA56-C2E009AA2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gif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Рисунок 182" descr="Рисунок_пр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836712"/>
            <a:ext cx="4408821" cy="5256584"/>
          </a:xfrm>
          <a:prstGeom prst="rect">
            <a:avLst/>
          </a:prstGeom>
        </p:spPr>
      </p:pic>
      <p:grpSp>
        <p:nvGrpSpPr>
          <p:cNvPr id="17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79" name="Прямоугольник 17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000628" y="4214818"/>
              <a:ext cx="363691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Сергеев  Дмитрий (справа)</a:t>
              </a:r>
              <a:endParaRPr lang="ru-RU" b="1" dirty="0"/>
            </a:p>
          </p:txBody>
        </p:sp>
        <p:pic>
          <p:nvPicPr>
            <p:cNvPr id="181" name="Рисунок 180" descr="вечный-огонь5 (1)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9827" y="1259556"/>
              <a:ext cx="1846340" cy="2669510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82" name="Рисунок 18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6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69" name="Прямоугольник 16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5000628" y="4214818"/>
              <a:ext cx="363691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Андреев Аркадий Антонович</a:t>
              </a:r>
              <a:endParaRPr lang="ru-RU" b="1" dirty="0"/>
            </a:p>
          </p:txBody>
        </p:sp>
        <p:pic>
          <p:nvPicPr>
            <p:cNvPr id="171" name="Рисунок 170" descr="вечный-огонь5 (1)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9876" y="1259556"/>
              <a:ext cx="1986242" cy="2669510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72" name="Рисунок 17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5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59" name="Прямоугольник 15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5000628" y="4214818"/>
              <a:ext cx="363691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Хасанов </a:t>
              </a:r>
              <a:r>
                <a:rPr lang="ru-RU" b="1" dirty="0" err="1" smtClean="0"/>
                <a:t>Заляй</a:t>
              </a:r>
              <a:r>
                <a:rPr lang="ru-RU" b="1" dirty="0" smtClean="0"/>
                <a:t> </a:t>
              </a:r>
              <a:r>
                <a:rPr lang="ru-RU" b="1" dirty="0" err="1" smtClean="0"/>
                <a:t>Шамсутдинович</a:t>
              </a:r>
              <a:endParaRPr lang="ru-RU" b="1" dirty="0"/>
            </a:p>
          </p:txBody>
        </p:sp>
        <p:pic>
          <p:nvPicPr>
            <p:cNvPr id="161" name="Рисунок 160" descr="вечный-огонь5 (1)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43636" y="1357298"/>
              <a:ext cx="1512000" cy="2550526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62" name="Рисунок 16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4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49" name="Прямоугольник 14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5000628" y="4214818"/>
              <a:ext cx="363691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Калинин Илья (в центре) </a:t>
              </a:r>
              <a:endParaRPr lang="ru-RU" b="1" dirty="0" smtClean="0"/>
            </a:p>
            <a:p>
              <a:pPr algn="ctr"/>
              <a:r>
                <a:rPr lang="ru-RU" b="1" dirty="0" smtClean="0"/>
                <a:t>с </a:t>
              </a:r>
              <a:r>
                <a:rPr lang="ru-RU" b="1" dirty="0" smtClean="0"/>
                <a:t>однополчанами</a:t>
              </a:r>
              <a:endParaRPr lang="ru-RU" b="1" dirty="0"/>
            </a:p>
          </p:txBody>
        </p:sp>
        <p:pic>
          <p:nvPicPr>
            <p:cNvPr id="151" name="Рисунок 150" descr="вечный-огонь5 (1)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98575" y="1714488"/>
              <a:ext cx="3508415" cy="2071702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52" name="Рисунок 15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3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39" name="Прямоугольник 13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000628" y="4214818"/>
              <a:ext cx="363691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Калинин Илья (в центре) </a:t>
              </a:r>
              <a:endParaRPr lang="ru-RU" b="1" dirty="0" smtClean="0"/>
            </a:p>
            <a:p>
              <a:pPr algn="ctr"/>
              <a:r>
                <a:rPr lang="ru-RU" b="1" dirty="0" smtClean="0"/>
                <a:t>с </a:t>
              </a:r>
              <a:r>
                <a:rPr lang="ru-RU" b="1" dirty="0" smtClean="0"/>
                <a:t>однополчанами</a:t>
              </a:r>
              <a:endParaRPr lang="ru-RU" b="1" dirty="0"/>
            </a:p>
          </p:txBody>
        </p:sp>
        <p:pic>
          <p:nvPicPr>
            <p:cNvPr id="141" name="Рисунок 140" descr="вечный-огонь5 (1)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98575" y="1714488"/>
              <a:ext cx="3508415" cy="2071702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42" name="Рисунок 14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33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34" name="Прямоугольник 13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000628" y="4214818"/>
              <a:ext cx="363691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Калинин Илья (в центре) </a:t>
              </a:r>
              <a:endParaRPr lang="ru-RU" b="1" dirty="0" smtClean="0"/>
            </a:p>
            <a:p>
              <a:pPr algn="ctr"/>
              <a:r>
                <a:rPr lang="ru-RU" b="1" dirty="0" smtClean="0"/>
                <a:t>с </a:t>
              </a:r>
              <a:r>
                <a:rPr lang="ru-RU" b="1" dirty="0" smtClean="0"/>
                <a:t>однополчанами</a:t>
              </a:r>
              <a:endParaRPr lang="ru-RU" b="1" dirty="0"/>
            </a:p>
          </p:txBody>
        </p:sp>
        <p:pic>
          <p:nvPicPr>
            <p:cNvPr id="136" name="Рисунок 135" descr="вечный-огонь5 (1)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98575" y="1714488"/>
              <a:ext cx="3508415" cy="2071702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37" name="Рисунок 13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2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29" name="Прямоугольник 12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000628" y="4214818"/>
              <a:ext cx="363691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Кузнецов  Геннадий </a:t>
              </a:r>
              <a:r>
                <a:rPr lang="ru-RU" b="1" dirty="0" smtClean="0"/>
                <a:t>Порфирьевич (2 </a:t>
              </a:r>
              <a:r>
                <a:rPr lang="ru-RU" b="1" dirty="0" smtClean="0"/>
                <a:t>ряд, слева)</a:t>
              </a:r>
              <a:endParaRPr lang="ru-RU" b="1" dirty="0"/>
            </a:p>
          </p:txBody>
        </p:sp>
        <p:pic>
          <p:nvPicPr>
            <p:cNvPr id="131" name="Рисунок 130" descr="вечный-огонь5 (1)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29322" y="1357298"/>
              <a:ext cx="1908000" cy="245027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  <a:ln w="38100">
              <a:noFill/>
            </a:ln>
          </p:spPr>
        </p:pic>
        <p:pic>
          <p:nvPicPr>
            <p:cNvPr id="132" name="Рисунок 13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18" name="Группа 11"/>
          <p:cNvGrpSpPr/>
          <p:nvPr/>
        </p:nvGrpSpPr>
        <p:grpSpPr>
          <a:xfrm>
            <a:off x="4572000" y="836712"/>
            <a:ext cx="4392488" cy="5256584"/>
            <a:chOff x="4572000" y="836712"/>
            <a:chExt cx="4392488" cy="5256584"/>
          </a:xfrm>
          <a:blipFill>
            <a:blip r:embed="rId3"/>
            <a:stretch>
              <a:fillRect/>
            </a:stretch>
          </a:blipFill>
        </p:grpSpPr>
        <p:sp>
          <p:nvSpPr>
            <p:cNvPr id="119" name="Прямоугольник 118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000628" y="4214818"/>
              <a:ext cx="363691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Гафин</a:t>
              </a:r>
              <a:r>
                <a:rPr lang="ru-RU" b="1" dirty="0" smtClean="0"/>
                <a:t> Абдулла </a:t>
              </a:r>
              <a:r>
                <a:rPr lang="ru-RU" b="1" dirty="0" err="1" smtClean="0"/>
                <a:t>Вафинович</a:t>
              </a:r>
              <a:r>
                <a:rPr lang="ru-RU" b="1" dirty="0" smtClean="0"/>
                <a:t/>
              </a:r>
              <a:br>
                <a:rPr lang="ru-RU" b="1" dirty="0" smtClean="0"/>
              </a:br>
              <a:r>
                <a:rPr lang="en-US" b="1" dirty="0" smtClean="0"/>
                <a:t>c</a:t>
              </a:r>
              <a:r>
                <a:rPr lang="ru-RU" b="1" dirty="0" smtClean="0"/>
                <a:t> </a:t>
              </a:r>
              <a:r>
                <a:rPr lang="ru-RU" b="1" dirty="0" smtClean="0"/>
                <a:t>супругой</a:t>
              </a:r>
              <a:endParaRPr lang="ru-RU" b="1" dirty="0">
                <a:latin typeface="Franklin Gothic Heavy" pitchFamily="34" charset="0"/>
              </a:endParaRPr>
            </a:p>
          </p:txBody>
        </p:sp>
        <p:pic>
          <p:nvPicPr>
            <p:cNvPr id="121" name="Рисунок 120" descr="вечный-огонь5 (1).gif"/>
            <p:cNvPicPr>
              <a:picLocks noChangeAspect="1"/>
            </p:cNvPicPr>
            <p:nvPr/>
          </p:nvPicPr>
          <p:blipFill>
            <a:blip r:embed="rId11" cstate="print"/>
            <a:srcRect l="8234" t="19262" r="12775" b="38096"/>
            <a:stretch>
              <a:fillRect/>
            </a:stretch>
          </p:blipFill>
          <p:spPr>
            <a:xfrm>
              <a:off x="5220072" y="1556792"/>
              <a:ext cx="3024336" cy="2112834"/>
            </a:xfrm>
            <a:prstGeom prst="rect">
              <a:avLst/>
            </a:prstGeom>
            <a:grpFill/>
            <a:ln w="38100">
              <a:noFill/>
            </a:ln>
          </p:spPr>
        </p:pic>
        <p:pic>
          <p:nvPicPr>
            <p:cNvPr id="122" name="Рисунок 121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48064" y="4797152"/>
              <a:ext cx="3162300" cy="1143000"/>
            </a:xfrm>
            <a:prstGeom prst="rect">
              <a:avLst/>
            </a:prstGeom>
            <a:grpFill/>
          </p:spPr>
        </p:pic>
      </p:grpSp>
      <p:grpSp>
        <p:nvGrpSpPr>
          <p:cNvPr id="109" name="Группа 108"/>
          <p:cNvGrpSpPr/>
          <p:nvPr/>
        </p:nvGrpSpPr>
        <p:grpSpPr>
          <a:xfrm>
            <a:off x="4572000" y="836712"/>
            <a:ext cx="4392488" cy="5256584"/>
            <a:chOff x="251520" y="836712"/>
            <a:chExt cx="4392488" cy="5256584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251520" y="836712"/>
              <a:ext cx="4392488" cy="52565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65834" y="3714752"/>
              <a:ext cx="4000528" cy="1754326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dirty="0"/>
                <a:t>«Мы помним тех, кто, умирая, выжил,</a:t>
              </a:r>
              <a:br>
                <a:rPr lang="ru-RU" dirty="0"/>
              </a:br>
              <a:r>
                <a:rPr lang="ru-RU" dirty="0"/>
                <a:t>Кто воплощен и в камень, и в металл,</a:t>
              </a:r>
              <a:br>
                <a:rPr lang="ru-RU" dirty="0"/>
              </a:br>
              <a:r>
                <a:rPr lang="ru-RU" dirty="0"/>
                <a:t>Кто третий рейх над головою выжал,</a:t>
              </a:r>
              <a:br>
                <a:rPr lang="ru-RU" dirty="0"/>
              </a:br>
              <a:r>
                <a:rPr lang="ru-RU" dirty="0"/>
                <a:t>И сбросил, и ногами растоптал!»</a:t>
              </a:r>
            </a:p>
            <a:p>
              <a:pPr algn="r"/>
              <a:r>
                <a:rPr lang="ru-RU" dirty="0"/>
                <a:t> А. Прокудин</a:t>
              </a:r>
            </a:p>
            <a:p>
              <a:endParaRPr lang="ru-RU" dirty="0"/>
            </a:p>
          </p:txBody>
        </p:sp>
        <p:pic>
          <p:nvPicPr>
            <p:cNvPr id="112" name="Рисунок 111" descr="вечный-огонь5 (1)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8710" y="1451677"/>
              <a:ext cx="3261238" cy="1834446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4572000" y="836712"/>
            <a:ext cx="4408821" cy="5256584"/>
            <a:chOff x="4572000" y="836712"/>
            <a:chExt cx="4408821" cy="5256584"/>
          </a:xfrm>
        </p:grpSpPr>
        <p:pic>
          <p:nvPicPr>
            <p:cNvPr id="14" name="Рисунок 13" descr="Рисунок_пр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0" y="836712"/>
              <a:ext cx="4408821" cy="5256584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5076056" y="1196752"/>
              <a:ext cx="36345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75-летию Победы посвящается….</a:t>
              </a:r>
              <a:endPara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7" name="Рисунок 16" descr="12.jp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64088" y="1916832"/>
              <a:ext cx="3048000" cy="1714500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4716016" y="4149080"/>
              <a:ext cx="403244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Свято помним</a:t>
              </a:r>
              <a:b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</a:b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и</a:t>
              </a:r>
              <a:b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</a:b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храним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</p:grpSp>
      <p:pic>
        <p:nvPicPr>
          <p:cNvPr id="13" name="Рисунок 12" descr="Рисуноклев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79512" y="836712"/>
            <a:ext cx="4392488" cy="5256584"/>
          </a:xfrm>
          <a:prstGeom prst="rect">
            <a:avLst/>
          </a:prstGeom>
        </p:spPr>
      </p:pic>
      <p:grpSp>
        <p:nvGrpSpPr>
          <p:cNvPr id="104" name="Группа 103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</p:grpSpPr>
        <p:sp>
          <p:nvSpPr>
            <p:cNvPr id="105" name="Прямоугольник 104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6" name="Рисунок 105" descr="12.jp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47281" y="1268760"/>
              <a:ext cx="1790549" cy="2592288"/>
            </a:xfrm>
            <a:prstGeom prst="rect">
              <a:avLst/>
            </a:prstGeom>
            <a:ln w="38100" cmpd="sng">
              <a:noFill/>
            </a:ln>
          </p:spPr>
        </p:pic>
        <p:sp>
          <p:nvSpPr>
            <p:cNvPr id="107" name="TextBox 106"/>
            <p:cNvSpPr txBox="1"/>
            <p:nvPr/>
          </p:nvSpPr>
          <p:spPr>
            <a:xfrm>
              <a:off x="5076056" y="4221088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Булычков</a:t>
              </a:r>
              <a:r>
                <a:rPr lang="ru-RU" b="1" dirty="0" smtClean="0"/>
                <a:t> Николай Егорович</a:t>
              </a:r>
              <a:endParaRPr lang="ru-RU" b="1" dirty="0"/>
            </a:p>
          </p:txBody>
        </p:sp>
        <p:pic>
          <p:nvPicPr>
            <p:cNvPr id="108" name="Рисунок 107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06836" y="4857760"/>
              <a:ext cx="3491880" cy="1046101"/>
            </a:xfrm>
            <a:prstGeom prst="rect">
              <a:avLst/>
            </a:prstGeom>
          </p:spPr>
        </p:pic>
      </p:grpSp>
      <p:grpSp>
        <p:nvGrpSpPr>
          <p:cNvPr id="113" name="Группа 112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  <a:blipFill>
            <a:blip r:embed="rId15"/>
            <a:stretch>
              <a:fillRect/>
            </a:stretch>
          </a:blipFill>
        </p:grpSpPr>
        <p:sp>
          <p:nvSpPr>
            <p:cNvPr id="114" name="Прямоугольник 11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5" name="Рисунок 114" descr="12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83766" y="1353133"/>
              <a:ext cx="1928996" cy="2566918"/>
            </a:xfrm>
            <a:prstGeom prst="rect">
              <a:avLst/>
            </a:prstGeom>
            <a:grpFill/>
            <a:ln w="38100" cmpd="sng">
              <a:noFill/>
            </a:ln>
          </p:spPr>
        </p:pic>
        <p:sp>
          <p:nvSpPr>
            <p:cNvPr id="116" name="TextBox 115"/>
            <p:cNvSpPr txBox="1"/>
            <p:nvPr/>
          </p:nvSpPr>
          <p:spPr>
            <a:xfrm>
              <a:off x="5249712" y="4221088"/>
              <a:ext cx="342674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Булычков</a:t>
              </a:r>
              <a:r>
                <a:rPr lang="ru-RU" b="1" dirty="0" smtClean="0"/>
                <a:t> Владимир Николаевич</a:t>
              </a:r>
              <a:endParaRPr lang="ru-RU" b="1" dirty="0"/>
            </a:p>
          </p:txBody>
        </p:sp>
        <p:pic>
          <p:nvPicPr>
            <p:cNvPr id="117" name="Рисунок 11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4048" y="4869160"/>
              <a:ext cx="3491880" cy="1046101"/>
            </a:xfrm>
            <a:prstGeom prst="rect">
              <a:avLst/>
            </a:prstGeom>
            <a:grpFill/>
          </p:spPr>
        </p:pic>
      </p:grpSp>
      <p:grpSp>
        <p:nvGrpSpPr>
          <p:cNvPr id="123" name="Группа 122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  <a:blipFill>
            <a:blip r:embed="rId15"/>
            <a:stretch>
              <a:fillRect/>
            </a:stretch>
          </a:blipFill>
        </p:grpSpPr>
        <p:sp>
          <p:nvSpPr>
            <p:cNvPr id="124" name="Прямоугольник 12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5" name="Рисунок 124" descr="12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92588" y="1714488"/>
              <a:ext cx="2954942" cy="2088000"/>
            </a:xfrm>
            <a:prstGeom prst="rect">
              <a:avLst/>
            </a:prstGeom>
            <a:grpFill/>
            <a:ln w="38100" cmpd="sng">
              <a:noFill/>
            </a:ln>
          </p:spPr>
        </p:pic>
        <p:sp>
          <p:nvSpPr>
            <p:cNvPr id="126" name="TextBox 125"/>
            <p:cNvSpPr txBox="1"/>
            <p:nvPr/>
          </p:nvSpPr>
          <p:spPr>
            <a:xfrm>
              <a:off x="5249712" y="4221088"/>
              <a:ext cx="342674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Каляшин</a:t>
              </a:r>
              <a:r>
                <a:rPr lang="ru-RU" b="1" dirty="0" smtClean="0"/>
                <a:t> Владимир Иванович (в центре)</a:t>
              </a:r>
              <a:endParaRPr lang="ru-RU" b="1" dirty="0"/>
            </a:p>
          </p:txBody>
        </p:sp>
        <p:pic>
          <p:nvPicPr>
            <p:cNvPr id="127" name="Рисунок 12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4048" y="4869160"/>
              <a:ext cx="3491880" cy="1046101"/>
            </a:xfrm>
            <a:prstGeom prst="rect">
              <a:avLst/>
            </a:prstGeom>
            <a:grpFill/>
          </p:spPr>
        </p:pic>
      </p:grpSp>
      <p:grpSp>
        <p:nvGrpSpPr>
          <p:cNvPr id="143" name="Группа 142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  <a:blipFill>
            <a:blip r:embed="rId15"/>
            <a:stretch>
              <a:fillRect/>
            </a:stretch>
          </a:blipFill>
        </p:grpSpPr>
        <p:sp>
          <p:nvSpPr>
            <p:cNvPr id="144" name="Прямоугольник 14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5" name="Рисунок 144" descr="12.jp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06836" y="1714488"/>
              <a:ext cx="3492000" cy="2183863"/>
            </a:xfrm>
            <a:prstGeom prst="rect">
              <a:avLst/>
            </a:prstGeom>
            <a:grpFill/>
            <a:ln w="38100" cmpd="sng">
              <a:noFill/>
            </a:ln>
          </p:spPr>
        </p:pic>
        <p:sp>
          <p:nvSpPr>
            <p:cNvPr id="146" name="TextBox 145"/>
            <p:cNvSpPr txBox="1"/>
            <p:nvPr/>
          </p:nvSpPr>
          <p:spPr>
            <a:xfrm>
              <a:off x="5249712" y="4221088"/>
              <a:ext cx="342674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Кузнецова Анна Николаевна </a:t>
              </a:r>
              <a:endParaRPr lang="ru-RU" b="1" dirty="0" smtClean="0"/>
            </a:p>
            <a:p>
              <a:pPr algn="ctr"/>
              <a:r>
                <a:rPr lang="ru-RU" b="1" dirty="0" smtClean="0"/>
                <a:t>с </a:t>
              </a:r>
              <a:r>
                <a:rPr lang="ru-RU" b="1" dirty="0" smtClean="0"/>
                <a:t>однополчанами</a:t>
              </a:r>
              <a:endParaRPr lang="ru-RU" b="1" dirty="0"/>
            </a:p>
          </p:txBody>
        </p:sp>
        <p:pic>
          <p:nvPicPr>
            <p:cNvPr id="147" name="Рисунок 14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4048" y="4869160"/>
              <a:ext cx="3491880" cy="1046101"/>
            </a:xfrm>
            <a:prstGeom prst="rect">
              <a:avLst/>
            </a:prstGeom>
            <a:grpFill/>
          </p:spPr>
        </p:pic>
      </p:grpSp>
      <p:grpSp>
        <p:nvGrpSpPr>
          <p:cNvPr id="153" name="Группа 152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  <a:blipFill>
            <a:blip r:embed="rId15"/>
            <a:stretch>
              <a:fillRect/>
            </a:stretch>
          </a:blipFill>
        </p:grpSpPr>
        <p:sp>
          <p:nvSpPr>
            <p:cNvPr id="154" name="Прямоугольник 15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5" name="Рисунок 154" descr="12.jpg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47804" y="1714488"/>
              <a:ext cx="3010064" cy="2183863"/>
            </a:xfrm>
            <a:prstGeom prst="rect">
              <a:avLst/>
            </a:prstGeom>
            <a:grpFill/>
            <a:ln w="38100" cmpd="sng">
              <a:noFill/>
            </a:ln>
          </p:spPr>
        </p:pic>
        <p:sp>
          <p:nvSpPr>
            <p:cNvPr id="156" name="TextBox 155"/>
            <p:cNvSpPr txBox="1"/>
            <p:nvPr/>
          </p:nvSpPr>
          <p:spPr>
            <a:xfrm>
              <a:off x="5249712" y="4221088"/>
              <a:ext cx="342674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Фатхуллин</a:t>
              </a:r>
              <a:r>
                <a:rPr lang="ru-RU" b="1" dirty="0" smtClean="0"/>
                <a:t> </a:t>
              </a:r>
              <a:r>
                <a:rPr lang="ru-RU" b="1" dirty="0" err="1" smtClean="0"/>
                <a:t>Ахмет</a:t>
              </a:r>
              <a:r>
                <a:rPr lang="ru-RU" b="1" dirty="0" smtClean="0"/>
                <a:t> </a:t>
              </a:r>
              <a:r>
                <a:rPr lang="ru-RU" b="1" dirty="0" err="1" smtClean="0"/>
                <a:t>Мингазович</a:t>
              </a:r>
              <a:r>
                <a:rPr lang="ru-RU" b="1" dirty="0" smtClean="0"/>
                <a:t> (второй слева)</a:t>
              </a:r>
              <a:endParaRPr lang="ru-RU" b="1" dirty="0"/>
            </a:p>
          </p:txBody>
        </p:sp>
        <p:pic>
          <p:nvPicPr>
            <p:cNvPr id="157" name="Рисунок 15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4048" y="4869160"/>
              <a:ext cx="3491880" cy="1046101"/>
            </a:xfrm>
            <a:prstGeom prst="rect">
              <a:avLst/>
            </a:prstGeom>
            <a:grpFill/>
          </p:spPr>
        </p:pic>
      </p:grpSp>
      <p:grpSp>
        <p:nvGrpSpPr>
          <p:cNvPr id="163" name="Группа 162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  <a:blipFill>
            <a:blip r:embed="rId15"/>
            <a:stretch>
              <a:fillRect/>
            </a:stretch>
          </a:blipFill>
        </p:grpSpPr>
        <p:sp>
          <p:nvSpPr>
            <p:cNvPr id="164" name="Прямоугольник 16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5" name="Рисунок 164" descr="12.jpg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49778" y="1142984"/>
              <a:ext cx="2000264" cy="2761428"/>
            </a:xfrm>
            <a:prstGeom prst="rect">
              <a:avLst/>
            </a:prstGeom>
            <a:grpFill/>
            <a:ln w="38100" cmpd="sng">
              <a:noFill/>
            </a:ln>
          </p:spPr>
        </p:pic>
        <p:sp>
          <p:nvSpPr>
            <p:cNvPr id="166" name="TextBox 165"/>
            <p:cNvSpPr txBox="1"/>
            <p:nvPr/>
          </p:nvSpPr>
          <p:spPr>
            <a:xfrm>
              <a:off x="5249712" y="4221088"/>
              <a:ext cx="342674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Чихирев</a:t>
              </a:r>
              <a:r>
                <a:rPr lang="ru-RU" b="1" dirty="0" smtClean="0"/>
                <a:t> Михаил Александрович (справа) </a:t>
              </a:r>
              <a:endParaRPr lang="ru-RU" b="1" dirty="0"/>
            </a:p>
          </p:txBody>
        </p:sp>
        <p:pic>
          <p:nvPicPr>
            <p:cNvPr id="167" name="Рисунок 16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4048" y="4869160"/>
              <a:ext cx="3491880" cy="1046101"/>
            </a:xfrm>
            <a:prstGeom prst="rect">
              <a:avLst/>
            </a:prstGeom>
            <a:grpFill/>
          </p:spPr>
        </p:pic>
      </p:grpSp>
      <p:grpSp>
        <p:nvGrpSpPr>
          <p:cNvPr id="173" name="Группа 172"/>
          <p:cNvGrpSpPr/>
          <p:nvPr/>
        </p:nvGrpSpPr>
        <p:grpSpPr>
          <a:xfrm>
            <a:off x="179512" y="836712"/>
            <a:ext cx="4392488" cy="5256584"/>
            <a:chOff x="4572000" y="836712"/>
            <a:chExt cx="4392488" cy="5256584"/>
          </a:xfrm>
          <a:blipFill>
            <a:blip r:embed="rId15"/>
            <a:stretch>
              <a:fillRect/>
            </a:stretch>
          </a:blipFill>
        </p:grpSpPr>
        <p:sp>
          <p:nvSpPr>
            <p:cNvPr id="174" name="Прямоугольник 173"/>
            <p:cNvSpPr/>
            <p:nvPr/>
          </p:nvSpPr>
          <p:spPr>
            <a:xfrm>
              <a:off x="4572000" y="836712"/>
              <a:ext cx="4392488" cy="5256584"/>
            </a:xfrm>
            <a:prstGeom prst="rect">
              <a:avLst/>
            </a:prstGeom>
            <a:grpFill/>
            <a:ln w="381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5" name="Рисунок 174" descr="12.jpg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49778" y="1151546"/>
              <a:ext cx="2000264" cy="2744303"/>
            </a:xfrm>
            <a:prstGeom prst="rect">
              <a:avLst/>
            </a:prstGeom>
            <a:grpFill/>
            <a:ln w="38100" cmpd="sng">
              <a:noFill/>
            </a:ln>
          </p:spPr>
        </p:pic>
        <p:sp>
          <p:nvSpPr>
            <p:cNvPr id="176" name="TextBox 175"/>
            <p:cNvSpPr txBox="1"/>
            <p:nvPr/>
          </p:nvSpPr>
          <p:spPr>
            <a:xfrm>
              <a:off x="5249712" y="4221088"/>
              <a:ext cx="342674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Шихобалов</a:t>
              </a:r>
              <a:r>
                <a:rPr lang="ru-RU" b="1" dirty="0" smtClean="0"/>
                <a:t> Валентин </a:t>
              </a:r>
              <a:r>
                <a:rPr lang="ru-RU" b="1" dirty="0" smtClean="0"/>
                <a:t>Пантелеевич</a:t>
              </a:r>
              <a:endParaRPr lang="ru-RU" b="1" dirty="0"/>
            </a:p>
          </p:txBody>
        </p:sp>
        <p:pic>
          <p:nvPicPr>
            <p:cNvPr id="177" name="Рисунок 176" descr="1526034903_lenta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4048" y="4869160"/>
              <a:ext cx="3491880" cy="1046101"/>
            </a:xfrm>
            <a:prstGeom prst="rect">
              <a:avLst/>
            </a:prstGeom>
            <a:grpFill/>
          </p:spPr>
        </p:pic>
      </p:grpSp>
      <p:grpSp>
        <p:nvGrpSpPr>
          <p:cNvPr id="184" name="Группа 183"/>
          <p:cNvGrpSpPr/>
          <p:nvPr/>
        </p:nvGrpSpPr>
        <p:grpSpPr>
          <a:xfrm>
            <a:off x="179512" y="836712"/>
            <a:ext cx="4392488" cy="5328592"/>
            <a:chOff x="179512" y="836712"/>
            <a:chExt cx="4392488" cy="5328592"/>
          </a:xfrm>
        </p:grpSpPr>
        <p:pic>
          <p:nvPicPr>
            <p:cNvPr id="185" name="Рисунок 184" descr="Рисуноклев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9512" y="836712"/>
              <a:ext cx="4392488" cy="5328592"/>
            </a:xfrm>
            <a:prstGeom prst="rect">
              <a:avLst/>
            </a:prstGeom>
          </p:spPr>
        </p:pic>
        <p:sp>
          <p:nvSpPr>
            <p:cNvPr id="186" name="TextBox 185"/>
            <p:cNvSpPr txBox="1"/>
            <p:nvPr/>
          </p:nvSpPr>
          <p:spPr>
            <a:xfrm>
              <a:off x="755576" y="1124744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Franklin Gothic Heavy" pitchFamily="34" charset="0"/>
                </a:rPr>
                <a:t>МБОУ №Гимназия №52</a:t>
              </a:r>
              <a:r>
                <a:rPr lang="ru-RU" dirty="0" smtClean="0">
                  <a:latin typeface="Franklin Gothic Heavy" pitchFamily="34" charset="0"/>
                </a:rPr>
                <a:t>»</a:t>
              </a:r>
              <a:endParaRPr lang="ru-RU" dirty="0" smtClean="0">
                <a:latin typeface="Franklin Gothic Heavy" pitchFamily="34" charset="0"/>
              </a:endParaRPr>
            </a:p>
          </p:txBody>
        </p:sp>
        <p:pic>
          <p:nvPicPr>
            <p:cNvPr id="187" name="Рисунок 186" descr="orig.gif"/>
            <p:cNvPicPr>
              <a:picLocks noChangeAspect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1560" y="1916832"/>
              <a:ext cx="3387256" cy="1728192"/>
            </a:xfrm>
            <a:prstGeom prst="rect">
              <a:avLst/>
            </a:prstGeom>
          </p:spPr>
        </p:pic>
        <p:sp>
          <p:nvSpPr>
            <p:cNvPr id="188" name="TextBox 187"/>
            <p:cNvSpPr txBox="1"/>
            <p:nvPr/>
          </p:nvSpPr>
          <p:spPr>
            <a:xfrm>
              <a:off x="2051720" y="3933056"/>
              <a:ext cx="2016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/>
                <a:t>Стариков Роман</a:t>
              </a:r>
              <a:endParaRPr lang="ru-RU" sz="20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500"/>
                            </p:stCondLst>
                            <p:childTnLst>
                              <p:par>
                                <p:cTn id="25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00"/>
                            </p:stCondLst>
                            <p:childTnLst>
                              <p:par>
                                <p:cTn id="26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7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500"/>
                            </p:stCondLst>
                            <p:childTnLst>
                              <p:par>
                                <p:cTn id="28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3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00"/>
                            </p:stCondLst>
                            <p:childTnLst>
                              <p:par>
                                <p:cTn id="29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500"/>
                            </p:stCondLst>
                            <p:childTnLst>
                              <p:par>
                                <p:cTn id="3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106</Words>
  <Application>Microsoft Office PowerPoint</Application>
  <PresentationFormat>Экран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npb-220</dc:creator>
  <cp:lastModifiedBy>npb-220</cp:lastModifiedBy>
  <cp:revision>70</cp:revision>
  <dcterms:created xsi:type="dcterms:W3CDTF">2020-02-12T17:31:56Z</dcterms:created>
  <dcterms:modified xsi:type="dcterms:W3CDTF">2020-02-27T18:18:36Z</dcterms:modified>
</cp:coreProperties>
</file>